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- 4th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- 4th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- 4th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Elementary Science - 4th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safe practices and the use of safety equipment as described in the Texas Safety Standards during classroom and outdoor investigations.[4.1A]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40531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draw inferences and evaluate accuracy of services and product claims found in advertisements and labels such as for toys, food, and sunscreen.[4.3B]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1257365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represent the natural world using models such as rivers, stream tables, or fossils and identify their limitations, including accuracy and size.[4.3C]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365082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connect grade-level appropriate science concepts with the history of science, science careers, and contributions of scientists.[4.3D]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87012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n-US" dirty="0"/>
              <a:t>collect, record, and analyze information using tools, including calculators, microscopes, cameras, computers, hand lenses, metric rulers, Celsius thermometers, mirrors, spring scales, pan balances, triple beam balances, graduated cylinders, beakers, hot plates, meter sticks, compasses, magnets, collecting nets, and notebooks; timing devices, including clocks and stopwatches. materials to support observation of habitats of organisms such as terrariums and aquariums.[4.4A]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300325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safety equipment as appropriate, including safety goggles and gloves.[4.4B]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2268879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make informed choices in the use and conservation of natural resources and reusing and recycling of materials such as paper, aluminum, glass, cans, and plastic.[4.1B]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1625267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plan and implement descriptive investigations, including asking well-defined questions, making inferences, and selecting and using appropriate equipment or technology to answer his / her questions.[4.2A]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185282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collect and record data by observing and measuring, using the metric system, and using descriptive words and numerals such as labeled drawings, writing, and concept maps.[4.2B]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1619157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construct simple tables, charts, bar graphs, and maps using tools and current technology to organize, examine, and evaluate data.[4.2C]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317010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data and interpret patterns to construct reasonable explanations from data that can be observed and measured.[4.2D]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619360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perform repeated investigations to increase the reliability of results.[4.2E]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3429998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communicate valid, oral, and written results supported by data.[4.2F]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2553870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student.[4.3A]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37865668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TotalTime>
  <Words>517</Words>
  <Application>Microsoft Office PowerPoint</Application>
  <PresentationFormat>On-screen Show (4:3)</PresentationFormat>
  <Paragraphs>42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2014-11-04T16:34:26Z</dcterms:modified>
</cp:coreProperties>
</file>